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6-1-2012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‹N°›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6-1-2012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‹N°›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6-1-2012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‹N°›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6-1-2012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‹N°›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6-1-2012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‹N°›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6-1-2012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‹N°›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6-1-2012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‹N°›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6-1-2012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‹N°›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6-1-2012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‹N°›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6-1-2012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‹N°›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6-1-2012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‹N°›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6-1-2012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‹N°›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smtClean="0"/>
              <a:t>Kikou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52998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Office-thema</vt:lpstr>
      <vt:lpstr>Kikou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Kikou</dc:title>
  <dc:creator>Daniel</dc:creator>
  <cp:lastModifiedBy>Daniel DEVEAUX</cp:lastModifiedBy>
  <cp:revision>1</cp:revision>
  <dcterms:created xsi:type="dcterms:W3CDTF">2012-01-06T13:08:35Z</dcterms:created>
  <dcterms:modified xsi:type="dcterms:W3CDTF">2012-01-06T13:09:00Z</dcterms:modified>
</cp:coreProperties>
</file>